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73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2" r:id="rId14"/>
    <p:sldId id="267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664"/>
    <a:srgbClr val="237F7D"/>
    <a:srgbClr val="2B9F9C"/>
    <a:srgbClr val="68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bgKN-6Kbj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AANVLZsiw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8xuhfupk-e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인간의 감정을 표출하는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smtClean="0"/>
              <a:t>표현주의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키르히너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(Kirchner/1880~1938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왜곡된 형태와 색채의 부조화 → 기존 질서에 대한 반항과 창작에의 열망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날카롭고 뾰족한 선과 과장된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원근법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베를린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군인으로써의 자화상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1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064" y="4005064"/>
            <a:ext cx="3240360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거리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베를린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어둡고 침울한 색채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날카로운 선을 통해 화려한 도시에 감추어진 불안하고 뒤틀린 인간 심리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122" name="Picture 2" descr="D:\Choihaitnim\1. 미술\##2019 교수학습지원자료\보드게임\##카드게임 PPT\21. 표현주의\21. 표현주의_이미지\800px-Ernst_Ludwig_Kirchner,_1913,_Street,_Berlin,_oil_on_canvas,_120.6_x_91.1_cm,_M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9" y="620687"/>
            <a:ext cx="4223799" cy="56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2160" y="4005064"/>
            <a:ext cx="2304256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군인으로써의 자화상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전쟁에 참전한 뒤 부상을 입고 황폐해진 자신의 모습을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146" name="Picture 2" descr="D:\Choihaitnim\1. 미술\##2019 교수학습지원자료\보드게임\##카드게임 PPT\21. 표현주의\21. 표현주의_이미지\60737d48257bbe0c6ee99d48390caa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7" y="620688"/>
            <a:ext cx="4889617" cy="56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표현주의 미술의 특징이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자연주의에 반발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인간 중심의 정신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독일에서 크게 발전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감정 표현을 위해</a:t>
            </a:r>
            <a:r>
              <a:rPr lang="en-US" altLang="ko-KR" sz="2400" b="1" spc="-150" dirty="0"/>
              <a:t> </a:t>
            </a:r>
            <a:r>
              <a:rPr lang="ko-KR" altLang="en-US" sz="2400" b="1" spc="-150" dirty="0" smtClean="0"/>
              <a:t>선</a:t>
            </a:r>
            <a:r>
              <a:rPr lang="en-US" altLang="ko-KR" sz="2400" b="1" spc="-150" dirty="0" smtClean="0"/>
              <a:t>, </a:t>
            </a:r>
            <a:r>
              <a:rPr lang="ko-KR" altLang="en-US" sz="2400" b="1" spc="-150" dirty="0" smtClean="0"/>
              <a:t>형태</a:t>
            </a:r>
            <a:r>
              <a:rPr lang="en-US" altLang="ko-KR" sz="2400" b="1" spc="-150" dirty="0" smtClean="0"/>
              <a:t>, </a:t>
            </a:r>
            <a:r>
              <a:rPr lang="ko-KR" altLang="en-US" sz="2400" b="1" spc="-150" dirty="0" smtClean="0"/>
              <a:t>색채 왜곡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382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4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표현주의 작가가 아닌 사람은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뭉크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마르크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키르히너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 smtClean="0"/>
              <a:t>벨라스케스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14908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표현주의 </a:t>
            </a:r>
            <a:r>
              <a:rPr lang="ko-KR" altLang="en-US" sz="2400" b="1" spc="-100" dirty="0"/>
              <a:t>미술의 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뭉크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자화상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시계와 침대 사이에서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마르크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푸른 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Ⅰ,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짙은 남색의 여우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키르히너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베를린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군인으로써의 자화상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524328" y="204119"/>
            <a:ext cx="128572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800" b="1" spc="-150" dirty="0">
                <a:solidFill>
                  <a:srgbClr val="FF3300"/>
                </a:solidFill>
              </a:rPr>
              <a:t>[</a:t>
            </a:r>
            <a:r>
              <a:rPr lang="ko-KR" altLang="en-US" sz="800" b="1" spc="-150" dirty="0">
                <a:solidFill>
                  <a:srgbClr val="FF3300"/>
                </a:solidFill>
              </a:rPr>
              <a:t>표현주의</a:t>
            </a:r>
            <a:r>
              <a:rPr lang="en-US" altLang="ko-KR" sz="800" b="1" spc="-150" dirty="0">
                <a:solidFill>
                  <a:srgbClr val="FF3300"/>
                </a:solidFill>
              </a:rPr>
              <a:t>(</a:t>
            </a:r>
            <a:r>
              <a:rPr lang="en-US" altLang="ko-KR" sz="800" b="1" spc="-150" dirty="0" err="1">
                <a:solidFill>
                  <a:srgbClr val="FF3300"/>
                </a:solidFill>
              </a:rPr>
              <a:t>Exprssionism</a:t>
            </a:r>
            <a:r>
              <a:rPr lang="en-US" altLang="ko-KR" sz="800" b="1" spc="-150" dirty="0">
                <a:solidFill>
                  <a:srgbClr val="FF3300"/>
                </a:solidFill>
              </a:rPr>
              <a:t>)] </a:t>
            </a:r>
            <a:r>
              <a:rPr lang="ko-KR" altLang="en-US" sz="800" b="1" spc="-150" dirty="0">
                <a:solidFill>
                  <a:srgbClr val="FF3300"/>
                </a:solidFill>
              </a:rPr>
              <a:t>이것만 보고 전시회 가자</a:t>
            </a:r>
            <a:r>
              <a:rPr lang="en-US" altLang="ko-KR" sz="800" b="1" spc="-150" dirty="0">
                <a:solidFill>
                  <a:srgbClr val="FF3300"/>
                </a:solidFill>
              </a:rPr>
              <a:t>!! - 7</a:t>
            </a:r>
            <a:r>
              <a:rPr lang="ko-KR" altLang="en-US" sz="800" b="1" spc="-150" dirty="0">
                <a:solidFill>
                  <a:srgbClr val="FF3300"/>
                </a:solidFill>
              </a:rPr>
              <a:t>분 미술사</a:t>
            </a: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6632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표</a:t>
            </a:r>
            <a:r>
              <a:rPr lang="ko-KR" altLang="en-US" spc="-100" dirty="0"/>
              <a:t>현</a:t>
            </a:r>
            <a:r>
              <a:rPr lang="ko-KR" altLang="en-US" spc="-100" dirty="0" smtClean="0"/>
              <a:t>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1900~1930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/>
              <a:t>발생 </a:t>
            </a:r>
            <a:r>
              <a:rPr lang="ko-KR" altLang="en-US" sz="2000" spc="-100" dirty="0" smtClean="0"/>
              <a:t>배경</a:t>
            </a:r>
            <a:r>
              <a:rPr lang="en-US" altLang="ko-KR" sz="2000" spc="-100" dirty="0" smtClean="0"/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자연을 충실히 재현하는 자연주의에 반발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780928"/>
            <a:ext cx="694151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예술의 진정한 목적을 감정과 감각의 표현으로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효과적인 감정 표현을 위해 선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형태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왜곡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독일에서 크게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다리파와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청기사파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두 가지 유파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6653486" cy="2718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뭉크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(Munch/1863~1944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죽음의 공포와 신체적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정신적 고통 주제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강렬한 붉은색과 검정 파랑 등의 잿빛 색채를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색면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처리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거칠고 단순화된 선 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절규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자화상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시계와 침대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사이에서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84250"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1940~1943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170493"/>
            <a:ext cx="1357736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05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1050" b="1" spc="-150" dirty="0" err="1">
                <a:solidFill>
                  <a:srgbClr val="FF3300"/>
                </a:solidFill>
              </a:rPr>
              <a:t>에드바르트</a:t>
            </a:r>
            <a:r>
              <a:rPr lang="ko-KR" altLang="en-US" sz="1050" b="1" spc="-150" dirty="0">
                <a:solidFill>
                  <a:srgbClr val="FF3300"/>
                </a:solidFill>
              </a:rPr>
              <a:t> </a:t>
            </a:r>
            <a:r>
              <a:rPr lang="ko-KR" altLang="en-US" sz="1050" b="1" spc="-150" dirty="0" err="1">
                <a:solidFill>
                  <a:srgbClr val="FF3300"/>
                </a:solidFill>
              </a:rPr>
              <a:t>뭉크</a:t>
            </a:r>
            <a:r>
              <a:rPr lang="ko-KR" altLang="en-US" sz="1050" b="1" spc="-150" dirty="0">
                <a:solidFill>
                  <a:srgbClr val="FF3300"/>
                </a:solidFill>
              </a:rPr>
              <a:t> </a:t>
            </a:r>
            <a:r>
              <a:rPr lang="en-US" altLang="ko-KR" sz="1050" b="1" spc="-150" dirty="0">
                <a:solidFill>
                  <a:srgbClr val="FF3300"/>
                </a:solidFill>
              </a:rPr>
              <a:t>- artist </a:t>
            </a:r>
            <a:r>
              <a:rPr lang="en-US" altLang="ko-KR" sz="1050" b="1" spc="-150" dirty="0" err="1">
                <a:solidFill>
                  <a:srgbClr val="FF3300"/>
                </a:solidFill>
              </a:rPr>
              <a:t>Edvard</a:t>
            </a:r>
            <a:r>
              <a:rPr lang="en-US" altLang="ko-KR" sz="1050" b="1" spc="-150" dirty="0">
                <a:solidFill>
                  <a:srgbClr val="FF3300"/>
                </a:solidFill>
              </a:rPr>
              <a:t> Munch</a:t>
            </a:r>
            <a:endParaRPr lang="ko-KR" altLang="en-US" sz="105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6" y="4862190"/>
            <a:ext cx="30243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절규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(1910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절망적인 심리 상태를 역동적인 선과 강렬한 색채로 표현</a:t>
            </a:r>
          </a:p>
        </p:txBody>
      </p:sp>
      <p:pic>
        <p:nvPicPr>
          <p:cNvPr id="1026" name="Picture 2" descr="C:\Users\PC\Desktop\!!!0214미술사카드인쇄용PDF\미술사 연대기 카드 교체작품_2차 시안\55. 절규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52719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hoihaitnim\1. 미술\##2019 교수학습지원자료\보드게임\##카드게임 PPT\21. 표현주의\21. 표현주의_이미지\Edvard_Munch,_Selvportrett._Mellom_klokken_og_se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2" y="473893"/>
            <a:ext cx="4481980" cy="56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509120"/>
            <a:ext cx="266429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시계와 침대 사이에서의 자화상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(1940~1943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죽음을 암시하는 상징물과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자신을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9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2718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마르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크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(Marc/1880~1916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단순한 형식과 밝은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자연 속의 동물 주로 그림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빨강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무겁고 난폭한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엄격함과 끈기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부드러움과 환희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주로 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푸른 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Ⅰ(1911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싸우는 형상들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프란츠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마르크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artist Franz Marc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8064" y="4862190"/>
            <a:ext cx="32403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푸른 말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Ⅰ(1911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동물 묘사를 통해 인간이 상실한 순수함과 아름다움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5" name="Picture 3" descr="D:\Choihaitnim\1. 미술\##2019 교수학습지원자료\보드게임\##카드게임 PPT\21. 표현주의\21. 표현주의_이미지\asdg4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2" y="620688"/>
            <a:ext cx="4239155" cy="562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5222230"/>
            <a:ext cx="619268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싸우는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형상들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 세계대전 당시 이분법적으로 선과 악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옳음과 틀림이 나뉘어지는 사회적 분위기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099" name="Picture 3" descr="D:\Choihaitnim\1. 미술\##2019 교수학습지원자료\보드게임\##카드게임 PPT\21. 표현주의\21. 표현주의_이미지\adbg4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595086" cy="44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417</Words>
  <Application>Microsoft Office PowerPoint</Application>
  <PresentationFormat>화면 슬라이드 쇼(4:3)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인간의 감정을 표출하는</vt:lpstr>
      <vt:lpstr>차례</vt:lpstr>
      <vt:lpstr>1. 표현주의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507</cp:revision>
  <dcterms:created xsi:type="dcterms:W3CDTF">2018-12-12T00:52:59Z</dcterms:created>
  <dcterms:modified xsi:type="dcterms:W3CDTF">2019-03-27T05:40:42Z</dcterms:modified>
</cp:coreProperties>
</file>